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67" r:id="rId7"/>
    <p:sldId id="266" r:id="rId8"/>
    <p:sldId id="269" r:id="rId9"/>
    <p:sldId id="260" r:id="rId10"/>
    <p:sldId id="270" r:id="rId11"/>
    <p:sldId id="262" r:id="rId12"/>
    <p:sldId id="263" r:id="rId13"/>
    <p:sldId id="272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sna Rosic" initials="VR" lastIdx="2" clrIdx="0">
    <p:extLst>
      <p:ext uri="{19B8F6BF-5375-455C-9EA6-DF929625EA0E}">
        <p15:presenceInfo xmlns:p15="http://schemas.microsoft.com/office/powerpoint/2012/main" xmlns="" userId="68ea369b1c9ed3c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1280" y="-4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DBD1555-C3C4-36CA-F248-A33BB56A9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405F6C34-11F9-CA35-A60E-C6E327E5C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da biste uredili stil podnaslova mastera</a:t>
            </a:r>
            <a:endParaRPr lang="en-US"/>
          </a:p>
        </p:txBody>
      </p:sp>
      <p:sp>
        <p:nvSpPr>
          <p:cNvPr id="4" name="Čuvar mesta za datum 3">
            <a:extLst>
              <a:ext uri="{FF2B5EF4-FFF2-40B4-BE49-F238E27FC236}">
                <a16:creationId xmlns:a16="http://schemas.microsoft.com/office/drawing/2014/main" xmlns="" id="{4D65DC90-3D9B-4A47-F003-28BB0C072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5" name="Čuvar mesta za podnožje 4">
            <a:extLst>
              <a:ext uri="{FF2B5EF4-FFF2-40B4-BE49-F238E27FC236}">
                <a16:creationId xmlns:a16="http://schemas.microsoft.com/office/drawing/2014/main" xmlns="" id="{5F158049-C0AB-B1E1-F58A-C52072EB5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Čuvar mesta za broj slajda 5">
            <a:extLst>
              <a:ext uri="{FF2B5EF4-FFF2-40B4-BE49-F238E27FC236}">
                <a16:creationId xmlns:a16="http://schemas.microsoft.com/office/drawing/2014/main" xmlns="" id="{24E18D37-54A6-CADE-F5B7-0339430F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6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2277A60-FBBA-E083-814E-924BD2E74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vertikalni tekst 2">
            <a:extLst>
              <a:ext uri="{FF2B5EF4-FFF2-40B4-BE49-F238E27FC236}">
                <a16:creationId xmlns:a16="http://schemas.microsoft.com/office/drawing/2014/main" xmlns="" id="{88C46E77-D238-05FB-2D67-8B9A3C9C8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Čuvar mesta za datum 3">
            <a:extLst>
              <a:ext uri="{FF2B5EF4-FFF2-40B4-BE49-F238E27FC236}">
                <a16:creationId xmlns:a16="http://schemas.microsoft.com/office/drawing/2014/main" xmlns="" id="{B4FE2AE5-7462-A465-E394-D5ABCF049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5" name="Čuvar mesta za podnožje 4">
            <a:extLst>
              <a:ext uri="{FF2B5EF4-FFF2-40B4-BE49-F238E27FC236}">
                <a16:creationId xmlns:a16="http://schemas.microsoft.com/office/drawing/2014/main" xmlns="" id="{5DF4DDBF-6856-441A-1CC1-12EE6634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Čuvar mesta za broj slajda 5">
            <a:extLst>
              <a:ext uri="{FF2B5EF4-FFF2-40B4-BE49-F238E27FC236}">
                <a16:creationId xmlns:a16="http://schemas.microsoft.com/office/drawing/2014/main" xmlns="" id="{791D7DD0-86D0-785B-BC09-9C918E0F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1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>
            <a:extLst>
              <a:ext uri="{FF2B5EF4-FFF2-40B4-BE49-F238E27FC236}">
                <a16:creationId xmlns:a16="http://schemas.microsoft.com/office/drawing/2014/main" xmlns="" id="{4E68B341-C518-F369-B29E-403C016AFA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vertikalni tekst 2">
            <a:extLst>
              <a:ext uri="{FF2B5EF4-FFF2-40B4-BE49-F238E27FC236}">
                <a16:creationId xmlns:a16="http://schemas.microsoft.com/office/drawing/2014/main" xmlns="" id="{B4BACCDA-29F6-E69B-3C78-07098DBF7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Čuvar mesta za datum 3">
            <a:extLst>
              <a:ext uri="{FF2B5EF4-FFF2-40B4-BE49-F238E27FC236}">
                <a16:creationId xmlns:a16="http://schemas.microsoft.com/office/drawing/2014/main" xmlns="" id="{28F7B1AD-0C45-D0ED-F47B-66FDFEA1B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5" name="Čuvar mesta za podnožje 4">
            <a:extLst>
              <a:ext uri="{FF2B5EF4-FFF2-40B4-BE49-F238E27FC236}">
                <a16:creationId xmlns:a16="http://schemas.microsoft.com/office/drawing/2014/main" xmlns="" id="{414780BA-D21E-D1D6-D81F-9D488EF7D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Čuvar mesta za broj slajda 5">
            <a:extLst>
              <a:ext uri="{FF2B5EF4-FFF2-40B4-BE49-F238E27FC236}">
                <a16:creationId xmlns:a16="http://schemas.microsoft.com/office/drawing/2014/main" xmlns="" id="{6CE7352A-B31A-7B18-0DAA-D8BBB1E9F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8C397BF-B956-9E69-DAA1-F53E1AC08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A14AE6A8-9902-2F0B-BF7D-6EDC7ABFB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Čuvar mesta za datum 3">
            <a:extLst>
              <a:ext uri="{FF2B5EF4-FFF2-40B4-BE49-F238E27FC236}">
                <a16:creationId xmlns:a16="http://schemas.microsoft.com/office/drawing/2014/main" xmlns="" id="{F09838AB-3AC0-FD3A-E24A-55EBAD431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5" name="Čuvar mesta za podnožje 4">
            <a:extLst>
              <a:ext uri="{FF2B5EF4-FFF2-40B4-BE49-F238E27FC236}">
                <a16:creationId xmlns:a16="http://schemas.microsoft.com/office/drawing/2014/main" xmlns="" id="{225A7459-2CB5-26A2-BD34-4FAF20426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Čuvar mesta za broj slajda 5">
            <a:extLst>
              <a:ext uri="{FF2B5EF4-FFF2-40B4-BE49-F238E27FC236}">
                <a16:creationId xmlns:a16="http://schemas.microsoft.com/office/drawing/2014/main" xmlns="" id="{E02B9EDF-658C-EB7C-1778-46FBFB8BB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06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E8282AE-7890-F8A5-0D84-D967F9956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tekst 2">
            <a:extLst>
              <a:ext uri="{FF2B5EF4-FFF2-40B4-BE49-F238E27FC236}">
                <a16:creationId xmlns:a16="http://schemas.microsoft.com/office/drawing/2014/main" xmlns="" id="{2EF1616A-7E04-E948-D2C7-AFCECF698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Čuvar mesta za datum 3">
            <a:extLst>
              <a:ext uri="{FF2B5EF4-FFF2-40B4-BE49-F238E27FC236}">
                <a16:creationId xmlns:a16="http://schemas.microsoft.com/office/drawing/2014/main" xmlns="" id="{D240553A-B2A0-D6F8-08CC-33BD4116D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5" name="Čuvar mesta za podnožje 4">
            <a:extLst>
              <a:ext uri="{FF2B5EF4-FFF2-40B4-BE49-F238E27FC236}">
                <a16:creationId xmlns:a16="http://schemas.microsoft.com/office/drawing/2014/main" xmlns="" id="{F421B503-594C-0675-60F6-187330D11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Čuvar mesta za broj slajda 5">
            <a:extLst>
              <a:ext uri="{FF2B5EF4-FFF2-40B4-BE49-F238E27FC236}">
                <a16:creationId xmlns:a16="http://schemas.microsoft.com/office/drawing/2014/main" xmlns="" id="{40D15D80-E321-785E-8785-889E9CEC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1843D564-3BB3-0EB0-5D4F-A584EBC2F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B8FA6445-D3C6-A543-D8B9-6702659314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Čuvar mesta za sadržaj 3">
            <a:extLst>
              <a:ext uri="{FF2B5EF4-FFF2-40B4-BE49-F238E27FC236}">
                <a16:creationId xmlns:a16="http://schemas.microsoft.com/office/drawing/2014/main" xmlns="" id="{0383BA24-269E-FD4B-2846-F9308B25E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5" name="Čuvar mesta za datum 4">
            <a:extLst>
              <a:ext uri="{FF2B5EF4-FFF2-40B4-BE49-F238E27FC236}">
                <a16:creationId xmlns:a16="http://schemas.microsoft.com/office/drawing/2014/main" xmlns="" id="{C513C63C-515B-522A-9AE3-BF323FC98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6" name="Čuvar mesta za podnožje 5">
            <a:extLst>
              <a:ext uri="{FF2B5EF4-FFF2-40B4-BE49-F238E27FC236}">
                <a16:creationId xmlns:a16="http://schemas.microsoft.com/office/drawing/2014/main" xmlns="" id="{E5988350-00E8-87EA-7D47-27B01DA6E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Čuvar mesta za broj slajda 6">
            <a:extLst>
              <a:ext uri="{FF2B5EF4-FFF2-40B4-BE49-F238E27FC236}">
                <a16:creationId xmlns:a16="http://schemas.microsoft.com/office/drawing/2014/main" xmlns="" id="{5DFD4ED8-3CAB-FAF0-51AD-8424B9ED3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7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06360DD-1331-C6FD-F173-EBCA89F62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tekst 2">
            <a:extLst>
              <a:ext uri="{FF2B5EF4-FFF2-40B4-BE49-F238E27FC236}">
                <a16:creationId xmlns:a16="http://schemas.microsoft.com/office/drawing/2014/main" xmlns="" id="{3B60AB41-C740-62EB-1A8C-7D9466A4A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Čuvar mesta za sadržaj 3">
            <a:extLst>
              <a:ext uri="{FF2B5EF4-FFF2-40B4-BE49-F238E27FC236}">
                <a16:creationId xmlns:a16="http://schemas.microsoft.com/office/drawing/2014/main" xmlns="" id="{419236F0-7D12-9E2D-089B-7AE152421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5" name="Čuvar mesta za tekst 4">
            <a:extLst>
              <a:ext uri="{FF2B5EF4-FFF2-40B4-BE49-F238E27FC236}">
                <a16:creationId xmlns:a16="http://schemas.microsoft.com/office/drawing/2014/main" xmlns="" id="{CA2D4894-7F5B-E5BB-1250-C91DD0D35D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6" name="Čuvar mesta za sadržaj 5">
            <a:extLst>
              <a:ext uri="{FF2B5EF4-FFF2-40B4-BE49-F238E27FC236}">
                <a16:creationId xmlns:a16="http://schemas.microsoft.com/office/drawing/2014/main" xmlns="" id="{9C5AA154-50B4-DF70-FF8C-E5AB9F9F55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7" name="Čuvar mesta za datum 6">
            <a:extLst>
              <a:ext uri="{FF2B5EF4-FFF2-40B4-BE49-F238E27FC236}">
                <a16:creationId xmlns:a16="http://schemas.microsoft.com/office/drawing/2014/main" xmlns="" id="{CAE279F3-3727-84D2-4448-D7F8F6B22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8" name="Čuvar mesta za podnožje 7">
            <a:extLst>
              <a:ext uri="{FF2B5EF4-FFF2-40B4-BE49-F238E27FC236}">
                <a16:creationId xmlns:a16="http://schemas.microsoft.com/office/drawing/2014/main" xmlns="" id="{F2CA8B0A-E8C6-9614-2364-9CE2D264E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Čuvar mesta za broj slajda 8">
            <a:extLst>
              <a:ext uri="{FF2B5EF4-FFF2-40B4-BE49-F238E27FC236}">
                <a16:creationId xmlns:a16="http://schemas.microsoft.com/office/drawing/2014/main" xmlns="" id="{6A092C37-BB2D-0552-BC14-E99841554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1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A4C82E6-57BA-4E45-A429-31018BFC5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datum 2">
            <a:extLst>
              <a:ext uri="{FF2B5EF4-FFF2-40B4-BE49-F238E27FC236}">
                <a16:creationId xmlns:a16="http://schemas.microsoft.com/office/drawing/2014/main" xmlns="" id="{73EFC3E3-DA5B-6227-B3B0-CCE2FEE20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4" name="Čuvar mesta za podnožje 3">
            <a:extLst>
              <a:ext uri="{FF2B5EF4-FFF2-40B4-BE49-F238E27FC236}">
                <a16:creationId xmlns:a16="http://schemas.microsoft.com/office/drawing/2014/main" xmlns="" id="{120D315C-27C2-E1D1-65EB-57EF51FB0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Čuvar mesta za broj slajda 4">
            <a:extLst>
              <a:ext uri="{FF2B5EF4-FFF2-40B4-BE49-F238E27FC236}">
                <a16:creationId xmlns:a16="http://schemas.microsoft.com/office/drawing/2014/main" xmlns="" id="{F878DF86-CFB9-973F-FD43-B135167C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3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>
            <a:extLst>
              <a:ext uri="{FF2B5EF4-FFF2-40B4-BE49-F238E27FC236}">
                <a16:creationId xmlns:a16="http://schemas.microsoft.com/office/drawing/2014/main" xmlns="" id="{FB4ACA3C-BBCC-2EB5-9EA0-144309F31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3" name="Čuvar mesta za podnožje 2">
            <a:extLst>
              <a:ext uri="{FF2B5EF4-FFF2-40B4-BE49-F238E27FC236}">
                <a16:creationId xmlns:a16="http://schemas.microsoft.com/office/drawing/2014/main" xmlns="" id="{F6FCE5E5-963D-8541-6CCC-CA99AC21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Čuvar mesta za broj slajda 3">
            <a:extLst>
              <a:ext uri="{FF2B5EF4-FFF2-40B4-BE49-F238E27FC236}">
                <a16:creationId xmlns:a16="http://schemas.microsoft.com/office/drawing/2014/main" xmlns="" id="{F64BC37E-CCE3-0A61-1108-70342623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63E023D-BE9F-5B22-42FD-3B50F9BC8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B15406A9-AE22-8009-83E8-0E75BE7AA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Čuvar mesta za tekst 3">
            <a:extLst>
              <a:ext uri="{FF2B5EF4-FFF2-40B4-BE49-F238E27FC236}">
                <a16:creationId xmlns:a16="http://schemas.microsoft.com/office/drawing/2014/main" xmlns="" id="{66E347CB-AF37-BE0D-2DCF-6AE696BA0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Čuvar mesta za datum 4">
            <a:extLst>
              <a:ext uri="{FF2B5EF4-FFF2-40B4-BE49-F238E27FC236}">
                <a16:creationId xmlns:a16="http://schemas.microsoft.com/office/drawing/2014/main" xmlns="" id="{F8AE5297-BF1F-18A3-FE95-98C943495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6" name="Čuvar mesta za podnožje 5">
            <a:extLst>
              <a:ext uri="{FF2B5EF4-FFF2-40B4-BE49-F238E27FC236}">
                <a16:creationId xmlns:a16="http://schemas.microsoft.com/office/drawing/2014/main" xmlns="" id="{2A0DC80D-4288-98F0-70FE-07B913DDF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Čuvar mesta za broj slajda 6">
            <a:extLst>
              <a:ext uri="{FF2B5EF4-FFF2-40B4-BE49-F238E27FC236}">
                <a16:creationId xmlns:a16="http://schemas.microsoft.com/office/drawing/2014/main" xmlns="" id="{FDA67510-40F9-F8A0-E453-736E7E7CB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6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ED43A32-BE62-2FFC-E029-76EBD43BC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sliku 2">
            <a:extLst>
              <a:ext uri="{FF2B5EF4-FFF2-40B4-BE49-F238E27FC236}">
                <a16:creationId xmlns:a16="http://schemas.microsoft.com/office/drawing/2014/main" xmlns="" id="{E9E7F886-6573-C70A-201F-5634D6220C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Čuvar mesta za tekst 3">
            <a:extLst>
              <a:ext uri="{FF2B5EF4-FFF2-40B4-BE49-F238E27FC236}">
                <a16:creationId xmlns:a16="http://schemas.microsoft.com/office/drawing/2014/main" xmlns="" id="{6C5A9BAB-0246-1AA7-1A58-E265EE6A8C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Čuvar mesta za datum 4">
            <a:extLst>
              <a:ext uri="{FF2B5EF4-FFF2-40B4-BE49-F238E27FC236}">
                <a16:creationId xmlns:a16="http://schemas.microsoft.com/office/drawing/2014/main" xmlns="" id="{1E39B8BD-4A6A-015A-8055-77049472A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6" name="Čuvar mesta za podnožje 5">
            <a:extLst>
              <a:ext uri="{FF2B5EF4-FFF2-40B4-BE49-F238E27FC236}">
                <a16:creationId xmlns:a16="http://schemas.microsoft.com/office/drawing/2014/main" xmlns="" id="{18D0CE00-F6FF-EA09-062B-6E5DD2D91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Čuvar mesta za broj slajda 6">
            <a:extLst>
              <a:ext uri="{FF2B5EF4-FFF2-40B4-BE49-F238E27FC236}">
                <a16:creationId xmlns:a16="http://schemas.microsoft.com/office/drawing/2014/main" xmlns="" id="{BDF63FA2-12FF-E98F-DFB0-B14087C89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naslov 1">
            <a:extLst>
              <a:ext uri="{FF2B5EF4-FFF2-40B4-BE49-F238E27FC236}">
                <a16:creationId xmlns:a16="http://schemas.microsoft.com/office/drawing/2014/main" xmlns="" id="{6E2F5A2A-C2B9-3746-10F2-0926D76F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Čuvar mesta za tekst 2">
            <a:extLst>
              <a:ext uri="{FF2B5EF4-FFF2-40B4-BE49-F238E27FC236}">
                <a16:creationId xmlns:a16="http://schemas.microsoft.com/office/drawing/2014/main" xmlns="" id="{825FA44A-9AF9-43DF-F9FC-61178F69B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Čuvar mesta za datum 3">
            <a:extLst>
              <a:ext uri="{FF2B5EF4-FFF2-40B4-BE49-F238E27FC236}">
                <a16:creationId xmlns:a16="http://schemas.microsoft.com/office/drawing/2014/main" xmlns="" id="{AB192F72-0044-F692-E7EE-9FF425197F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6E89E-A5CF-47D1-96B7-F16AD3A1BD40}" type="datetimeFigureOut">
              <a:rPr lang="en-US" smtClean="0"/>
              <a:t>1/9/2024</a:t>
            </a:fld>
            <a:endParaRPr lang="en-US"/>
          </a:p>
        </p:txBody>
      </p:sp>
      <p:sp>
        <p:nvSpPr>
          <p:cNvPr id="5" name="Čuvar mesta za podnožje 4">
            <a:extLst>
              <a:ext uri="{FF2B5EF4-FFF2-40B4-BE49-F238E27FC236}">
                <a16:creationId xmlns:a16="http://schemas.microsoft.com/office/drawing/2014/main" xmlns="" id="{69D66C4D-4E4D-87CF-97EB-6AF1B666D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Čuvar mesta za broj slajda 5">
            <a:extLst>
              <a:ext uri="{FF2B5EF4-FFF2-40B4-BE49-F238E27FC236}">
                <a16:creationId xmlns:a16="http://schemas.microsoft.com/office/drawing/2014/main" xmlns="" id="{51B48F79-1376-2C89-890D-5A99B29D69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2F87F-4A65-40EC-8562-66ED1E29F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5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who.int/csr/resources/publications/biosafety/WHO_CDS_CPR_LYO_2004_11SE%2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6EF6A82-8FD3-4714-8BBE-2E35940387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ОПРЕМАЊЕ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ХИСТОЛОШКЕ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4C04BBFD-A409-6A5C-D003-7BCC187F4E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20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Čuvar mesta za sadržaj 7">
            <a:extLst>
              <a:ext uri="{FF2B5EF4-FFF2-40B4-BE49-F238E27FC236}">
                <a16:creationId xmlns:a16="http://schemas.microsoft.com/office/drawing/2014/main" xmlns="" id="{A1CC4ABB-046C-22C5-4987-F46978B03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8070"/>
            <a:ext cx="10515600" cy="55288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Садрже и </a:t>
            </a:r>
            <a:r>
              <a:rPr lang="sr-Cyrl-RS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нструменте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анализу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ћелијског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садржаја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уређај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1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електрофорезу</a:t>
            </a:r>
            <a:r>
              <a:rPr lang="en-US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1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хроматографију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1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блотинг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1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технику</a:t>
            </a:r>
            <a:r>
              <a:rPr lang="en-US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кристалограф</a:t>
            </a:r>
            <a:r>
              <a:rPr lang="en-US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1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спектрофотометар</a:t>
            </a:r>
            <a:r>
              <a:rPr lang="en-US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колориметар</a:t>
            </a:r>
            <a:r>
              <a:rPr lang="en-US" sz="20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итд</a:t>
            </a:r>
            <a:r>
              <a:rPr lang="en-US" sz="20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.).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43477ACC-CF0B-A0EC-4A48-3269E39E0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018" y="2041864"/>
            <a:ext cx="4790982" cy="4332302"/>
          </a:xfrm>
          <a:prstGeom prst="rect">
            <a:avLst/>
          </a:prstGeom>
        </p:spPr>
      </p:pic>
      <p:sp>
        <p:nvSpPr>
          <p:cNvPr id="3" name="Okvir za tekst 2">
            <a:extLst>
              <a:ext uri="{FF2B5EF4-FFF2-40B4-BE49-F238E27FC236}">
                <a16:creationId xmlns:a16="http://schemas.microsoft.com/office/drawing/2014/main" xmlns="" id="{F748CCBA-8C16-18CE-3EB5-B3B96D679824}"/>
              </a:ext>
            </a:extLst>
          </p:cNvPr>
          <p:cNvSpPr txBox="1"/>
          <p:nvPr/>
        </p:nvSpPr>
        <p:spPr>
          <a:xfrm>
            <a:off x="7279689" y="3701988"/>
            <a:ext cx="3382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Спектофотометар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928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>
            <a:extLst>
              <a:ext uri="{FF2B5EF4-FFF2-40B4-BE49-F238E27FC236}">
                <a16:creationId xmlns:a16="http://schemas.microsoft.com/office/drawing/2014/main" xmlns="" id="{7403F46C-3F9A-7CB5-FCDA-CC78D7E25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СИТНИЈА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ОПРЕМА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10" name="Čuvar mesta za sadržaj 9">
            <a:extLst>
              <a:ext uri="{FF2B5EF4-FFF2-40B4-BE49-F238E27FC236}">
                <a16:creationId xmlns:a16="http://schemas.microsoft.com/office/drawing/2014/main" xmlns="" id="{FA759BC5-AC1A-E7DA-964C-274C5DA03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798" y="1189608"/>
            <a:ext cx="11194002" cy="4987355"/>
          </a:xfrm>
        </p:spPr>
        <p:txBody>
          <a:bodyPr anchor="t"/>
          <a:lstStyle/>
          <a:p>
            <a:pPr marL="1170305" marR="772795" indent="-342900" algn="just">
              <a:lnSpc>
                <a:spcPct val="100000"/>
              </a:lnSpc>
              <a:spcBef>
                <a:spcPts val="0"/>
              </a:spcBef>
            </a:pP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Поред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крупн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треб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обезбедити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ситнију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опрему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хистолошке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касетице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поклопцем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држаче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модлице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калупљење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предметне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плочице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обичне</a:t>
            </a:r>
            <a:r>
              <a:rPr lang="en-U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суперфрост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–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позитивно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наелектрисане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плочице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јако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држе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узорак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електростатичким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силама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плочице</a:t>
            </a:r>
            <a:r>
              <a:rPr lang="en-US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посебне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намене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покровне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плочице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боце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дестиловану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воду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оловке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маркере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налепнице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отпорне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органске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раствараче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обележавање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касета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лепљиве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траке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фолију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филтер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папир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парафилм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папирне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убрусе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вату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...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18EC8D67-3693-A909-918D-6E76C6B86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426" y="3568823"/>
            <a:ext cx="4421081" cy="2831977"/>
          </a:xfrm>
          <a:prstGeom prst="rect">
            <a:avLst/>
          </a:prstGeom>
        </p:spPr>
      </p:pic>
      <p:sp>
        <p:nvSpPr>
          <p:cNvPr id="3" name="Okvir za tekst 2">
            <a:extLst>
              <a:ext uri="{FF2B5EF4-FFF2-40B4-BE49-F238E27FC236}">
                <a16:creationId xmlns:a16="http://schemas.microsoft.com/office/drawing/2014/main" xmlns="" id="{06AE5D31-002B-BEA0-6E36-7022AF8FAF99}"/>
              </a:ext>
            </a:extLst>
          </p:cNvPr>
          <p:cNvSpPr txBox="1"/>
          <p:nvPr/>
        </p:nvSpPr>
        <p:spPr>
          <a:xfrm>
            <a:off x="6436311" y="4509856"/>
            <a:ext cx="3666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Суперфрост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плочице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521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27">
            <a:extLst>
              <a:ext uri="{FF2B5EF4-FFF2-40B4-BE49-F238E27FC236}">
                <a16:creationId xmlns:a16="http://schemas.microsoft.com/office/drawing/2014/main" xmlns="" id="{65ED9E9D-9265-B671-049E-534A4D4420D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189609"/>
            <a:ext cx="5181600" cy="4234647"/>
          </a:xfrm>
          <a:prstGeom prst="rect">
            <a:avLst/>
          </a:prstGeom>
          <a:noFill/>
        </p:spPr>
      </p:pic>
      <p:sp>
        <p:nvSpPr>
          <p:cNvPr id="6" name="Čuvar mesta za sadržaj 5">
            <a:extLst>
              <a:ext uri="{FF2B5EF4-FFF2-40B4-BE49-F238E27FC236}">
                <a16:creationId xmlns:a16="http://schemas.microsoft.com/office/drawing/2014/main" xmlns="" id="{0D986790-D1FB-0005-FA81-5B4CE7BA7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60124"/>
            <a:ext cx="5181600" cy="4516839"/>
          </a:xfrm>
        </p:spPr>
        <p:txBody>
          <a:bodyPr/>
          <a:lstStyle/>
          <a:p>
            <a:endParaRPr lang="sr-Cyrl-RS" sz="1800" b="1" dirty="0"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endParaRPr lang="sr-Cyrl-RS" sz="18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endParaRPr lang="sr-Cyrl-RS" sz="1800" b="1" dirty="0"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endParaRPr lang="sr-Cyrl-RS" sz="18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Различита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предметна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покровна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стакла</a:t>
            </a:r>
            <a:endParaRPr lang="sr-Cyrl-RS" sz="2000" b="1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185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Čuvar mesta za sadržaj 3">
            <a:extLst>
              <a:ext uri="{FF2B5EF4-FFF2-40B4-BE49-F238E27FC236}">
                <a16:creationId xmlns:a16="http://schemas.microsoft.com/office/drawing/2014/main" xmlns="" id="{B8D7BC2F-E887-3194-24CD-0ACE0954D7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358" y="1136342"/>
            <a:ext cx="3444536" cy="3311371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CE275C87-FA8D-9EE0-6A91-9C60BD198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697" y="1136342"/>
            <a:ext cx="3009529" cy="3277247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3EC26B8A-3203-850E-7CD5-11F7DD389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599" y="1136342"/>
            <a:ext cx="2654424" cy="3277247"/>
          </a:xfrm>
          <a:prstGeom prst="rect">
            <a:avLst/>
          </a:prstGeom>
        </p:spPr>
      </p:pic>
      <p:sp>
        <p:nvSpPr>
          <p:cNvPr id="8" name="Okvir za tekst 7">
            <a:extLst>
              <a:ext uri="{FF2B5EF4-FFF2-40B4-BE49-F238E27FC236}">
                <a16:creationId xmlns:a16="http://schemas.microsoft.com/office/drawing/2014/main" xmlns="" id="{136FEC52-B318-AF34-F2D8-0E71834BC18B}"/>
              </a:ext>
            </a:extLst>
          </p:cNvPr>
          <p:cNvSpPr txBox="1"/>
          <p:nvPr/>
        </p:nvSpPr>
        <p:spPr>
          <a:xfrm>
            <a:off x="-363984" y="5051394"/>
            <a:ext cx="11248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7445" marR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оловке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извођење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протокола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налепнице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оловке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</a:t>
            </a:r>
            <a:r>
              <a:rPr lang="sr-Cyrl-R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обележавање</a:t>
            </a:r>
            <a:r>
              <a:rPr lang="sr-Cyrl-R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узорака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0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8E57571-2492-4662-0699-2FC54C680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spc="8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ЛАБОРАТОРИЈСКО</a:t>
            </a:r>
            <a:r>
              <a:rPr lang="en-US" sz="4000" b="1" spc="19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spc="9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ПОСУЂЕ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B09BA2BD-27B7-7A02-59F9-DAB22CE9A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0832"/>
            <a:ext cx="10515600" cy="50761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Сем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уређајима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ситнијом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крупнијом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опремом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лабораторију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треба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опремити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одговарајућим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стакленим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посуђем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што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en-US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лабораторијске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чаше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боце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ерленмајери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нормални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судови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мензуре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епрувете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пипете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петри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кутије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левкови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сахатна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стакла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стаклени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штапићи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...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27C9DE3B-53FD-02C7-03EA-D0B9D8AA5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875" y="3053918"/>
            <a:ext cx="4394446" cy="2929632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CB2AD4BA-8279-B395-4F97-AB48239D5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519" y="3053918"/>
            <a:ext cx="4534547" cy="292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485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00FA87A-030C-A02E-E1B2-16320EEA5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971"/>
            <a:ext cx="10515600" cy="157971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spc="10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</a:t>
            </a:r>
            <a:r>
              <a:rPr lang="en-US" b="1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ОПАСНИМ</a:t>
            </a:r>
            <a:r>
              <a:rPr lang="en-US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МАТЕРИЈАМА</a:t>
            </a:r>
            <a:r>
              <a:rPr lang="en-US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0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БЕ</a:t>
            </a:r>
            <a:r>
              <a:rPr lang="en-US" b="1" spc="9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</a:t>
            </a:r>
            <a:r>
              <a:rPr lang="en-US" b="1" spc="1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БЕДНОСТ</a:t>
            </a:r>
            <a:r>
              <a:rPr lang="en-US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</a:t>
            </a:r>
            <a:r>
              <a:rPr lang="en-US" b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b="1" spc="1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РАДУ</a:t>
            </a: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1498B147-7C15-FAB9-3FAA-42363BE21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8373" y="1260630"/>
            <a:ext cx="11762173" cy="4916334"/>
          </a:xfrm>
        </p:spPr>
        <p:txBody>
          <a:bodyPr/>
          <a:lstStyle/>
          <a:p>
            <a:pPr marL="1113155" marR="773430" indent="-285750" algn="just">
              <a:lnSpc>
                <a:spcPct val="99000"/>
              </a:lnSpc>
              <a:spcBef>
                <a:spcPts val="0"/>
              </a:spcBef>
              <a:tabLst>
                <a:tab pos="1565910" algn="l"/>
                <a:tab pos="2644775" algn="l"/>
                <a:tab pos="3595370" algn="l"/>
                <a:tab pos="3985260" algn="l"/>
              </a:tabLst>
            </a:pP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биолошким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медицинским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лабораторијама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4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где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истраживачи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дођу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контакт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биолошким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материјал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ом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може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угроз</a:t>
            </a:r>
            <a:r>
              <a:rPr lang="en-US" sz="2000" spc="3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њихово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здравље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spc="-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инфективни</a:t>
            </a:r>
            <a:r>
              <a:rPr lang="sr-Cyrl-RS" sz="20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материјал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sr-Cyrl-RS" sz="2000" spc="2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као</a:t>
            </a:r>
            <a:r>
              <a:rPr lang="sr-Cyrl-RS" sz="20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-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sr-Cyrl-RS" sz="2000" spc="-45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опасним</a:t>
            </a:r>
            <a:r>
              <a:rPr lang="en-US" sz="20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токсичним</a:t>
            </a:r>
            <a:r>
              <a:rPr lang="en-US" sz="20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супстанцама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-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sz="2000" spc="-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поштовати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процедуре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које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тичу</a:t>
            </a:r>
            <a:r>
              <a:rPr lang="en-US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заштите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особља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поменутим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лабораторијама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Један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приручника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бави</a:t>
            </a:r>
            <a:r>
              <a:rPr lang="sr-Cyrl-RS" sz="2000" spc="3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датом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пробле</a:t>
            </a:r>
            <a:r>
              <a:rPr lang="en-US" sz="2000" spc="-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2000" spc="4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матиком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наведен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4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доле</a:t>
            </a:r>
            <a:r>
              <a:rPr lang="en-US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као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линк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сајту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коме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налази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интегралној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верзији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sr-Cyrl-RS" sz="2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marL="827405" marR="773430" indent="0" algn="just">
              <a:lnSpc>
                <a:spcPct val="99000"/>
              </a:lnSpc>
              <a:spcBef>
                <a:spcPts val="0"/>
              </a:spcBef>
              <a:buNone/>
              <a:tabLst>
                <a:tab pos="1565910" algn="l"/>
                <a:tab pos="2644775" algn="l"/>
                <a:tab pos="3595370" algn="l"/>
                <a:tab pos="3985260" algn="l"/>
              </a:tabLst>
            </a:pPr>
            <a:r>
              <a:rPr lang="en-US" sz="2000" b="1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     </a:t>
            </a:r>
            <a:r>
              <a:rPr lang="en-US" sz="1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htt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p://www.who.int/csr/resources/publications/biosafety/WHO_CDS_</a:t>
            </a:r>
            <a:r>
              <a:rPr lang="en-US" sz="1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CP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R_LYO_</a:t>
            </a:r>
            <a:r>
              <a:rPr lang="en-US" sz="1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20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04_11SE</a:t>
            </a:r>
            <a:r>
              <a:rPr lang="sr-Cyrl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.pdf</a:t>
            </a:r>
            <a:r>
              <a:rPr lang="sr-Cyrl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6EA59F30-AFBE-D056-3CB7-09CA158F4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580" y="3551068"/>
            <a:ext cx="3275859" cy="319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5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DBB35C66-0F48-D08A-153A-CE9C879D2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9495"/>
            <a:ext cx="10515600" cy="577746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премањ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 хистолошке</a:t>
            </a:r>
            <a:r>
              <a:rPr lang="sr-Cyrl-RS" sz="2000" spc="5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лабораторије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подразумева детаљну анализу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положај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радних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јединица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односно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радних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места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како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испоштовао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логички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след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корака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приреми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узорака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цито</a:t>
            </a:r>
            <a:r>
              <a:rPr lang="en-US" sz="2000" spc="1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хистолошка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испитивања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добило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временској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економичности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самог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процеса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Након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тога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треба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предвидети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одговарајући</a:t>
            </a:r>
            <a:r>
              <a:rPr lang="en-US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намештај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укључује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довољан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број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радних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столова</a:t>
            </a:r>
            <a:r>
              <a:rPr lang="en-US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истраживача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смештај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инструмената</a:t>
            </a:r>
            <a:r>
              <a:rPr lang="en-US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радних</a:t>
            </a:r>
            <a:r>
              <a:rPr lang="en-US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површина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столица</a:t>
            </a:r>
            <a:r>
              <a:rPr lang="en-US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ормана</a:t>
            </a:r>
            <a:r>
              <a:rPr lang="en-US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чување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хемикалија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ситније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готових</a:t>
            </a:r>
            <a:r>
              <a:rPr lang="en-US" sz="2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4FCB8E98-9137-630D-8922-FB0F4E7E4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954" y="3346881"/>
            <a:ext cx="5033640" cy="303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3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7C3F684E-8A9D-3170-EE83-B3CC64311A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523783"/>
            <a:ext cx="5181600" cy="5653180"/>
          </a:xfrm>
        </p:spPr>
        <p:txBody>
          <a:bodyPr/>
          <a:lstStyle/>
          <a:p>
            <a:endParaRPr lang="sr-Cyrl-R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sr-Cyrl-RS" sz="2000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Пошто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току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обраде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материјала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опасне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људско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здравље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има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дигестор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Осим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тога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чување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посебних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хемикалија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имати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довољно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фрижидера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замрзивача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Čuvar mesta za sadržaj 5">
            <a:extLst>
              <a:ext uri="{FF2B5EF4-FFF2-40B4-BE49-F238E27FC236}">
                <a16:creationId xmlns:a16="http://schemas.microsoft.com/office/drawing/2014/main" xmlns="" id="{4B6DB1CE-6C4C-DF32-70F3-4E6734F185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25088" y="1376040"/>
            <a:ext cx="4828712" cy="3897296"/>
          </a:xfrm>
          <a:prstGeom prst="rect">
            <a:avLst/>
          </a:prstGeom>
        </p:spPr>
      </p:pic>
      <p:sp>
        <p:nvSpPr>
          <p:cNvPr id="5" name="Okvir za tekst 4">
            <a:extLst>
              <a:ext uri="{FF2B5EF4-FFF2-40B4-BE49-F238E27FC236}">
                <a16:creationId xmlns:a16="http://schemas.microsoft.com/office/drawing/2014/main" xmlns="" id="{6335503D-750E-DB15-323F-D619624BC79D}"/>
              </a:ext>
            </a:extLst>
          </p:cNvPr>
          <p:cNvSpPr txBox="1"/>
          <p:nvPr/>
        </p:nvSpPr>
        <p:spPr>
          <a:xfrm>
            <a:off x="7191652" y="5464206"/>
            <a:ext cx="3142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              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Дигестор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60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112CFD4D-A1FB-B641-3030-38D7E4B05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763481"/>
            <a:ext cx="11049000" cy="157134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Након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формирања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лабораторије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треба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набавити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одговарајућу</a:t>
            </a:r>
            <a:r>
              <a:rPr lang="en-US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опрему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укључује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инструменте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прављење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магнетна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мешалица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решо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мрежицом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узорковање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материјала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испитује</a:t>
            </a:r>
            <a:r>
              <a:rPr lang="en-US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скалпели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маказе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жилети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шприцеви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пинцете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).</a:t>
            </a:r>
            <a:r>
              <a:rPr lang="en-US" sz="20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pic>
        <p:nvPicPr>
          <p:cNvPr id="7" name="Čuvar mesta za sadržaj 6">
            <a:extLst>
              <a:ext uri="{FF2B5EF4-FFF2-40B4-BE49-F238E27FC236}">
                <a16:creationId xmlns:a16="http://schemas.microsoft.com/office/drawing/2014/main" xmlns="" id="{78FC36CB-CEEA-3852-DBDA-E765B74E71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11550" y="2574523"/>
            <a:ext cx="1677879" cy="3417903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xmlns="" id="{B9DFFAF9-B112-2A11-C67B-38DF08D17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884" y="2929630"/>
            <a:ext cx="2095130" cy="3595456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xmlns="" id="{F588862B-1C99-4BF7-CFBE-2EFDA5374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7014" y="3022844"/>
            <a:ext cx="2095131" cy="2521260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xmlns="" id="{B175E885-96FB-5FD0-1618-307B230FC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0105" y="2574523"/>
            <a:ext cx="3021367" cy="3311371"/>
          </a:xfrm>
          <a:prstGeom prst="rect">
            <a:avLst/>
          </a:prstGeom>
        </p:spPr>
      </p:pic>
      <p:pic>
        <p:nvPicPr>
          <p:cNvPr id="15" name="Slika 14">
            <a:extLst>
              <a:ext uri="{FF2B5EF4-FFF2-40B4-BE49-F238E27FC236}">
                <a16:creationId xmlns:a16="http://schemas.microsoft.com/office/drawing/2014/main" xmlns="" id="{203A8014-4E62-38BE-A427-D826B71371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0528" y="5459767"/>
            <a:ext cx="10230154" cy="106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891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7C5C9168-FACD-455C-5798-06D1D05C7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0668"/>
            <a:ext cx="10515600" cy="54578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r-Cyrl-RS" sz="2000" spc="7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Лабораторија је неопходно да садржи и апарате за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обраду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ткива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аутоматизовани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ткивни</a:t>
            </a:r>
            <a:r>
              <a:rPr lang="en-US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процесор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диспензор</a:t>
            </a:r>
            <a:r>
              <a:rPr lang="en-US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парафина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топла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хладна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плоча</a:t>
            </a: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хистолошка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станица</a:t>
            </a: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микротом</a:t>
            </a:r>
            <a:r>
              <a:rPr lang="en-U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водено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купатило</a:t>
            </a: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сушница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термостат</a:t>
            </a: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кивете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учно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бојење</a:t>
            </a:r>
            <a:r>
              <a:rPr lang="en-US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криостат</a:t>
            </a:r>
            <a:r>
              <a:rPr lang="en-US" sz="2000" spc="1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Okvir za tekst 3">
            <a:extLst>
              <a:ext uri="{FF2B5EF4-FFF2-40B4-BE49-F238E27FC236}">
                <a16:creationId xmlns:a16="http://schemas.microsoft.com/office/drawing/2014/main" xmlns="" id="{0E893996-B8BF-A577-1724-06890C5B02D2}"/>
              </a:ext>
            </a:extLst>
          </p:cNvPr>
          <p:cNvSpPr txBox="1"/>
          <p:nvPr/>
        </p:nvSpPr>
        <p:spPr>
          <a:xfrm>
            <a:off x="1242134" y="5857276"/>
            <a:ext cx="10315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sr-Cyrl-R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Микротом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Водено купатило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1299499D-9399-72E2-44C4-F6FFCC877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45" y="1935332"/>
            <a:ext cx="4145872" cy="3852909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BC1B14CB-5284-DFE1-67D6-59DD2C11D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35332"/>
            <a:ext cx="4370773" cy="369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37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Čuvar mesta za sadržaj 3">
            <a:extLst>
              <a:ext uri="{FF2B5EF4-FFF2-40B4-BE49-F238E27FC236}">
                <a16:creationId xmlns:a16="http://schemas.microsoft.com/office/drawing/2014/main" xmlns="" id="{5ACB6333-8666-2A50-CE4E-D099DB211B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3177" y="408373"/>
            <a:ext cx="4536489" cy="4145872"/>
          </a:xfrm>
          <a:prstGeom prst="rect">
            <a:avLst/>
          </a:prstGeom>
        </p:spPr>
      </p:pic>
      <p:sp>
        <p:nvSpPr>
          <p:cNvPr id="5" name="Okvir za tekst 4">
            <a:extLst>
              <a:ext uri="{FF2B5EF4-FFF2-40B4-BE49-F238E27FC236}">
                <a16:creationId xmlns:a16="http://schemas.microsoft.com/office/drawing/2014/main" xmlns="" id="{8C7C5608-E546-76E1-B579-57A87FFAFC80}"/>
              </a:ext>
            </a:extLst>
          </p:cNvPr>
          <p:cNvSpPr txBox="1"/>
          <p:nvPr/>
        </p:nvSpPr>
        <p:spPr>
          <a:xfrm>
            <a:off x="1003177" y="5228948"/>
            <a:ext cx="9783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               </a:t>
            </a:r>
            <a:r>
              <a:rPr lang="sr-Cyrl-R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Сушница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sr-Cyrl-R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Кивете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xmlns="" id="{586EEBD0-D5D1-E485-6CFF-8A7E51215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2336" y="408373"/>
            <a:ext cx="4675571" cy="414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4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0934B706-0614-CF38-0230-34EBC623B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8070"/>
            <a:ext cx="10515600" cy="5528893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Slika 31">
            <a:extLst>
              <a:ext uri="{FF2B5EF4-FFF2-40B4-BE49-F238E27FC236}">
                <a16:creationId xmlns:a16="http://schemas.microsoft.com/office/drawing/2014/main" xmlns="" id="{24A3CC0F-13B1-ED24-56CE-BA9CE9C2C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859" y="1331650"/>
            <a:ext cx="5353234" cy="4403324"/>
          </a:xfrm>
          <a:prstGeom prst="rect">
            <a:avLst/>
          </a:prstGeom>
        </p:spPr>
      </p:pic>
      <p:sp>
        <p:nvSpPr>
          <p:cNvPr id="2" name="Okvir za tekst 1">
            <a:extLst>
              <a:ext uri="{FF2B5EF4-FFF2-40B4-BE49-F238E27FC236}">
                <a16:creationId xmlns:a16="http://schemas.microsoft.com/office/drawing/2014/main" xmlns="" id="{774F1568-0BF5-6523-E715-7956B02EC9A0}"/>
              </a:ext>
            </a:extLst>
          </p:cNvPr>
          <p:cNvSpPr txBox="1"/>
          <p:nvPr/>
        </p:nvSpPr>
        <p:spPr>
          <a:xfrm>
            <a:off x="6320901" y="2325950"/>
            <a:ext cx="5032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Саставни део лабораторије су и различите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ваге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мерење узорака и супстанци.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637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xmlns="" id="{FC826F94-22B2-7D44-E292-040EA2AA6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5623"/>
            <a:ext cx="10515600" cy="53513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r-Cyrl-R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</a:t>
            </a:r>
            <a:r>
              <a:rPr lang="en-U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en-US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3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микроскопирање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препарата неопходно је да лабораторија садржи и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р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азличити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микроскоп</a:t>
            </a: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треба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буду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смештени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посебне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према</a:t>
            </a:r>
            <a:r>
              <a:rPr lang="en-US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њиховој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врсти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адекватне</a:t>
            </a:r>
            <a:r>
              <a:rPr lang="en-US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spc="25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просторије</a:t>
            </a:r>
            <a:r>
              <a:rPr lang="sr-Cyrl-RS" sz="2000" spc="2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C8C7C509-F912-6F32-4A54-E69C761DF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364" y="2095130"/>
            <a:ext cx="5051395" cy="4589755"/>
          </a:xfrm>
          <a:prstGeom prst="rect">
            <a:avLst/>
          </a:prstGeom>
        </p:spPr>
      </p:pic>
      <p:sp>
        <p:nvSpPr>
          <p:cNvPr id="7" name="Okvir za tekst 6">
            <a:extLst>
              <a:ext uri="{FF2B5EF4-FFF2-40B4-BE49-F238E27FC236}">
                <a16:creationId xmlns:a16="http://schemas.microsoft.com/office/drawing/2014/main" xmlns="" id="{2222A6D8-242B-85BA-0402-32A92CB36E28}"/>
              </a:ext>
            </a:extLst>
          </p:cNvPr>
          <p:cNvSpPr txBox="1"/>
          <p:nvPr/>
        </p:nvSpPr>
        <p:spPr>
          <a:xfrm>
            <a:off x="6340136" y="3126419"/>
            <a:ext cx="4677792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Okvir za tekst 7">
            <a:extLst>
              <a:ext uri="{FF2B5EF4-FFF2-40B4-BE49-F238E27FC236}">
                <a16:creationId xmlns:a16="http://schemas.microsoft.com/office/drawing/2014/main" xmlns="" id="{73544634-50E1-EB32-E27D-41DEC932D78E}"/>
              </a:ext>
            </a:extLst>
          </p:cNvPr>
          <p:cNvSpPr txBox="1"/>
          <p:nvPr/>
        </p:nvSpPr>
        <p:spPr>
          <a:xfrm>
            <a:off x="6492536" y="3278819"/>
            <a:ext cx="4677792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46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Čuvar mesta za tekst 12">
            <a:extLst>
              <a:ext uri="{FF2B5EF4-FFF2-40B4-BE49-F238E27FC236}">
                <a16:creationId xmlns:a16="http://schemas.microsoft.com/office/drawing/2014/main" xmlns="" id="{3D074CF6-FB94-FDFC-CF77-D60D339C75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4" name="Picture 732">
            <a:extLst>
              <a:ext uri="{FF2B5EF4-FFF2-40B4-BE49-F238E27FC236}">
                <a16:creationId xmlns:a16="http://schemas.microsoft.com/office/drawing/2014/main" xmlns="" id="{998977CE-E019-C4D4-E3EA-991BC8BD9D0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788" y="754602"/>
            <a:ext cx="5157787" cy="5282621"/>
          </a:xfrm>
          <a:prstGeom prst="rect">
            <a:avLst/>
          </a:prstGeom>
          <a:noFill/>
        </p:spPr>
      </p:pic>
      <p:sp>
        <p:nvSpPr>
          <p:cNvPr id="15" name="Čuvar mesta za sadržaj 14">
            <a:extLst>
              <a:ext uri="{FF2B5EF4-FFF2-40B4-BE49-F238E27FC236}">
                <a16:creationId xmlns:a16="http://schemas.microsoft.com/office/drawing/2014/main" xmlns="" id="{93BA052D-9E5F-AD73-54D1-8B016C4CEAA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sr-Cyrl-R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 лабораторијама се налазе и </a:t>
            </a:r>
            <a:r>
              <a:rPr lang="sr-Cyrl-R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азличите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камере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фотоапарати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рачунари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софтверски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додаци</a:t>
            </a:r>
            <a:r>
              <a:rPr lang="sr-Cyrl-R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b="1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883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3589</TotalTime>
  <Words>538</Words>
  <Application>Microsoft Office PowerPoint</Application>
  <PresentationFormat>Custom</PresentationFormat>
  <Paragraphs>30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Tema Office</vt:lpstr>
      <vt:lpstr>ОПРЕМАЊЕ ХИСТОЛОШКЕ ЛАБОРАТОРИЈЕ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СИТНИЈА ОПРЕМА </vt:lpstr>
      <vt:lpstr>PowerPoint Presentation</vt:lpstr>
      <vt:lpstr>PowerPoint Presentation</vt:lpstr>
      <vt:lpstr>ЛАБОРАТОРИЈСКО ПОСУЂЕ </vt:lpstr>
      <vt:lpstr>РАД СА ОПАСНИМ МАТЕРИЈАМА И БЕЗБЕДНОСТ ПРИ РАДУ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ОПРЕМАЊЕ ХИСТОЛОШКЕ ЛАБОРАТОРИЈЕ</dc:title>
  <dc:creator>Vesna Rosic</dc:creator>
  <cp:lastModifiedBy>Gigatron</cp:lastModifiedBy>
  <cp:revision>22</cp:revision>
  <dcterms:created xsi:type="dcterms:W3CDTF">2023-11-27T12:38:58Z</dcterms:created>
  <dcterms:modified xsi:type="dcterms:W3CDTF">2024-01-09T09:06:02Z</dcterms:modified>
</cp:coreProperties>
</file>